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824270"/>
            <a:ext cx="7862649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453" y="1929527"/>
            <a:ext cx="676870" cy="6768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05928" y="1929527"/>
            <a:ext cx="2136696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705928" y="2739390"/>
            <a:ext cx="2136696" cy="1030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increase subscriber base.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227" y="1929527"/>
            <a:ext cx="676870" cy="6768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46702" y="1929527"/>
            <a:ext cx="2136696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Loyalty Programs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046702" y="3081099"/>
            <a:ext cx="2136696" cy="1718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foster loyalty and move them to the "Loyal" segment.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002" y="1929527"/>
            <a:ext cx="676870" cy="6768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87477" y="1929527"/>
            <a:ext cx="2136696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8387477" y="3081099"/>
            <a:ext cx="2136696" cy="1030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careful margin control.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777" y="1929527"/>
            <a:ext cx="676870" cy="6768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728252" y="1929527"/>
            <a:ext cx="2136696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1728252" y="2739390"/>
            <a:ext cx="2136696" cy="1718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and best-selling products in marketing campaigns.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53" y="5220891"/>
            <a:ext cx="676870" cy="6768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05928" y="5220891"/>
            <a:ext cx="2136696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705928" y="6030754"/>
            <a:ext cx="2136696" cy="1374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efforts on high-revenue age groups and express-shipping users.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2823"/>
            <a:ext cx="110231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 &amp; Dataset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08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8972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3,900 purchases to understand spending, segments, preferences, and subscriptions.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42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Size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0234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3,900 rows, 18 columns.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908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489722"/>
            <a:ext cx="6244709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(Age, Gender, Location, Subscription)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details (Item, Category, Amount, Season, Size, Color)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Shopping behavior (Discount, Promo, Previous Purchases, Frequency, Review, Shipping)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8713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Missing Data: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37 values in Review Rating.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3565"/>
            <a:ext cx="99458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Data Analysis: Python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3852" y="2065973"/>
            <a:ext cx="10142696" cy="464200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1188" y="3224958"/>
            <a:ext cx="652132" cy="652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10178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3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771" y="3226180"/>
            <a:ext cx="652132" cy="65213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10329" y="5238825"/>
            <a:ext cx="1904228" cy="1100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Column Standardization</a:t>
            </a:r>
            <a:endParaRPr lang="en-US" sz="23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6964" y="3226180"/>
            <a:ext cx="652133" cy="65213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23523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</a:t>
            </a:r>
            <a:endParaRPr lang="en-US" sz="23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7115" y="3226180"/>
            <a:ext cx="652133" cy="65213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784546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300" dirty="0"/>
          </a:p>
        </p:txBody>
      </p:sp>
      <p:sp>
        <p:nvSpPr>
          <p:cNvPr id="12" name="Text 5"/>
          <p:cNvSpPr/>
          <p:nvPr/>
        </p:nvSpPr>
        <p:spPr>
          <a:xfrm>
            <a:off x="793790" y="69631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Python-based EDA focused on cleaning and enhancing the dataset for deeper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79150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Analysis: SQL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1162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61614" y="2406015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109079"/>
            <a:ext cx="2864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59949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generated significantly more revenue.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54210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10" name="Shape 7"/>
          <p:cNvSpPr/>
          <p:nvPr/>
        </p:nvSpPr>
        <p:spPr>
          <a:xfrm>
            <a:off x="7428548" y="2511623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229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371" y="2406015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109079"/>
            <a:ext cx="44925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359949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839 customers who used discounts but spent above average.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614" y="5013484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5716548"/>
            <a:ext cx="3642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Gloves, Sandals, Boots, Hat, Skirt received highest average ratings.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514957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22" name="Shape 17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6371" y="5013484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5716548"/>
            <a:ext cx="4022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685842" y="620696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users had slightly higher average purchase amounts.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5091"/>
            <a:ext cx="96556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&amp; Discount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00845"/>
            <a:ext cx="46501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 vs. Non-Subscribers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10326"/>
            <a:ext cx="8284131" cy="438173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217551" y="6705472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6" name="Text 3"/>
          <p:cNvSpPr/>
          <p:nvPr/>
        </p:nvSpPr>
        <p:spPr>
          <a:xfrm>
            <a:off x="4505325" y="6705472"/>
            <a:ext cx="35433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012055" y="6705472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8" name="Text 5"/>
          <p:cNvSpPr/>
          <p:nvPr/>
        </p:nvSpPr>
        <p:spPr>
          <a:xfrm>
            <a:off x="5299829" y="6705472"/>
            <a:ext cx="29110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638943" y="2714506"/>
            <a:ext cx="420516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638943" y="3649980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 5 products with highest percentage of discounted purchases: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638943" y="4579858"/>
            <a:ext cx="4205168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 (50%)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 (49.66%)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 (49.07%)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Sweater (48.17%)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Pants (47.37%)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9787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72195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50662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369367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413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90430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3116 Customers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272195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350662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3693676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413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90430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272195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350662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693676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413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90430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57567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Segmentation based on purchase history reveals a strong loyal customer base.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5992"/>
            <a:ext cx="75533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Products by Category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28399"/>
            <a:ext cx="13042821" cy="3917156"/>
          </a:xfrm>
          <a:prstGeom prst="roundRect">
            <a:avLst>
              <a:gd name="adj" fmla="val 243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43601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257972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2579727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Jewelry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500116" y="2579727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54170" y="2579727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171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08633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23004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Accessories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3230047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Sunglasses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500116" y="3230047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454170" y="3230047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161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373665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388036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9108" y="3880366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Blouse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500116" y="3880366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1454170" y="3880366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171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38697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453068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9108" y="4530685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Pants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9500116" y="4530685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1454170" y="453068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171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03729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462" y="518100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Footwear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289108" y="5181005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9500116" y="5181005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1454170" y="518100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160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801410" y="568761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28462" y="583132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Footwear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4289108" y="5831324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Shoes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9500116" y="5831324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1454170" y="583132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150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793790" y="66007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Most purchased items within key product categories.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6677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708553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adults contribute the highest revenue, followed closely by middle-aged customers.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4024074"/>
            <a:ext cx="420516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638943" y="4959548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with &gt;5 purchases are more likely to subscribe.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38943" y="5889427"/>
            <a:ext cx="4205168" cy="72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Non-subscribers: 2518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Subscribers: 958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217" y="283488"/>
            <a:ext cx="4301847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4826437"/>
            <a:ext cx="9966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Dashboard in Power BI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Visualizing key metrics: customer count, average purchase, review ratings, and revenue/sales by category and age group.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2026-02-10T21:16:52Z</dcterms:created>
  <dcterms:modified xsi:type="dcterms:W3CDTF">2026-02-10T21:16:52Z</dcterms:modified>
</cp:coreProperties>
</file>